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2D54C5-C9B3-4DC9-BC50-8BED1837211E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11E7DD-79E7-4393-A0BF-C9F50982F86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rhs13@p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Religious and Spiritual Life at Penn State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Bob Smith</a:t>
            </a:r>
          </a:p>
          <a:p>
            <a:r>
              <a:rPr lang="en-US" sz="2000" dirty="0" smtClean="0"/>
              <a:t>Director</a:t>
            </a:r>
          </a:p>
          <a:p>
            <a:r>
              <a:rPr lang="en-US" sz="2000" dirty="0" smtClean="0"/>
              <a:t>Center for Spiritual and Ethical Development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444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Contact: </a:t>
            </a:r>
            <a:r>
              <a:rPr lang="en-US" dirty="0" smtClean="0">
                <a:hlinkClick r:id="rId2"/>
              </a:rPr>
              <a:t>rhs13@psu.edu</a:t>
            </a:r>
            <a:r>
              <a:rPr lang="en-US" dirty="0" smtClean="0"/>
              <a:t> or 814-865-6548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273" y="2590800"/>
            <a:ext cx="50292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599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Center for Spiritual and Ethical Development (CSED)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than 60 RSO’s</a:t>
            </a:r>
          </a:p>
          <a:p>
            <a:r>
              <a:rPr lang="en-US" dirty="0" smtClean="0"/>
              <a:t>Services</a:t>
            </a:r>
          </a:p>
          <a:p>
            <a:r>
              <a:rPr lang="en-US" dirty="0" smtClean="0"/>
              <a:t>Programs and events</a:t>
            </a:r>
          </a:p>
          <a:p>
            <a:r>
              <a:rPr lang="en-US" dirty="0" smtClean="0"/>
              <a:t>Weddings</a:t>
            </a:r>
          </a:p>
          <a:p>
            <a:r>
              <a:rPr lang="en-US" dirty="0" smtClean="0"/>
              <a:t>Memorial services</a:t>
            </a:r>
          </a:p>
          <a:p>
            <a:r>
              <a:rPr lang="en-US" dirty="0" smtClean="0"/>
              <a:t>Advocacy</a:t>
            </a:r>
          </a:p>
          <a:p>
            <a:r>
              <a:rPr lang="en-US" dirty="0" smtClean="0"/>
              <a:t>Collaboration</a:t>
            </a:r>
          </a:p>
          <a:p>
            <a:r>
              <a:rPr lang="en-US" dirty="0" smtClean="0"/>
              <a:t>Odds and ends</a:t>
            </a:r>
          </a:p>
          <a:p>
            <a:r>
              <a:rPr lang="en-US" dirty="0" smtClean="0"/>
              <a:t>Holiday calendar</a:t>
            </a: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429000"/>
            <a:ext cx="41148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130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There Someone There I Can Talk 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Pastoral counseling</a:t>
            </a:r>
          </a:p>
          <a:p>
            <a:r>
              <a:rPr lang="en-US" sz="2800" dirty="0" smtClean="0"/>
              <a:t>CSED staff</a:t>
            </a:r>
          </a:p>
          <a:p>
            <a:r>
              <a:rPr lang="en-US" sz="2800" dirty="0" smtClean="0"/>
              <a:t>Most common: Looking for a group </a:t>
            </a:r>
          </a:p>
          <a:p>
            <a:r>
              <a:rPr lang="en-US" sz="2800" dirty="0" smtClean="0"/>
              <a:t>I’m converting and don’t know how to tell my parents</a:t>
            </a:r>
          </a:p>
          <a:p>
            <a:r>
              <a:rPr lang="en-US" sz="2800" dirty="0" smtClean="0"/>
              <a:t>Mental health issues: CAPS</a:t>
            </a:r>
          </a:p>
          <a:p>
            <a:r>
              <a:rPr lang="en-US" sz="2800" dirty="0" smtClean="0"/>
              <a:t>We care!</a:t>
            </a:r>
          </a:p>
        </p:txBody>
      </p:sp>
    </p:spTree>
    <p:extLst>
      <p:ext uri="{BB962C8B-B14F-4D97-AF65-F5344CB8AC3E}">
        <p14:creationId xmlns:p14="http://schemas.microsoft.com/office/powerpoint/2010/main" val="127986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Get Away With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With what?</a:t>
            </a:r>
          </a:p>
          <a:p>
            <a:r>
              <a:rPr lang="en-US" sz="2800" dirty="0" smtClean="0"/>
              <a:t>“Separation of church and state”</a:t>
            </a:r>
          </a:p>
          <a:p>
            <a:r>
              <a:rPr lang="en-US" sz="2800" dirty="0" smtClean="0"/>
              <a:t>No money from the university</a:t>
            </a:r>
          </a:p>
          <a:p>
            <a:r>
              <a:rPr lang="en-US" sz="2800" dirty="0" smtClean="0"/>
              <a:t>Not establishing religion</a:t>
            </a:r>
          </a:p>
          <a:p>
            <a:r>
              <a:rPr lang="en-US" sz="2800" dirty="0" smtClean="0"/>
              <a:t>No mandatory attendance</a:t>
            </a:r>
          </a:p>
          <a:p>
            <a:r>
              <a:rPr lang="en-US" sz="2800" dirty="0" smtClean="0"/>
              <a:t>No preferential treatment</a:t>
            </a:r>
          </a:p>
          <a:p>
            <a:r>
              <a:rPr lang="en-US" sz="2800" dirty="0" smtClean="0"/>
              <a:t>Not interfering with the practice of religion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286000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95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It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Higher satisfaction</a:t>
            </a:r>
          </a:p>
          <a:p>
            <a:r>
              <a:rPr lang="en-US" dirty="0" smtClean="0"/>
              <a:t>Higher retention</a:t>
            </a:r>
          </a:p>
          <a:p>
            <a:r>
              <a:rPr lang="en-US" dirty="0" smtClean="0"/>
              <a:t>Lower risk of alcohol abuse</a:t>
            </a:r>
          </a:p>
          <a:p>
            <a:r>
              <a:rPr lang="en-US" dirty="0" smtClean="0"/>
              <a:t>Greater sense of community</a:t>
            </a:r>
          </a:p>
          <a:p>
            <a:r>
              <a:rPr lang="en-US" dirty="0" smtClean="0"/>
              <a:t>More resources</a:t>
            </a:r>
          </a:p>
          <a:p>
            <a:r>
              <a:rPr lang="en-US" dirty="0" smtClean="0"/>
              <a:t>Less likely to be sent to the Office of Student Conduct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076" y="1524000"/>
            <a:ext cx="3022600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09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Participation in organized religion decreasing</a:t>
            </a:r>
          </a:p>
          <a:p>
            <a:r>
              <a:rPr lang="en-US" dirty="0" smtClean="0"/>
              <a:t>Participation in spiritual practices increasing</a:t>
            </a:r>
          </a:p>
          <a:p>
            <a:r>
              <a:rPr lang="en-US" dirty="0" smtClean="0"/>
              <a:t>Islam – by 2050 is projected to be the largest religion</a:t>
            </a:r>
          </a:p>
          <a:p>
            <a:r>
              <a:rPr lang="en-US" dirty="0" smtClean="0"/>
              <a:t>Atheism/Agnosticism increasing</a:t>
            </a:r>
          </a:p>
          <a:p>
            <a:r>
              <a:rPr lang="en-US" dirty="0" smtClean="0"/>
              <a:t>At Penn State there has been growth in two religions: Islam and Latter Day Saints (Mormons)</a:t>
            </a:r>
          </a:p>
          <a:p>
            <a:r>
              <a:rPr lang="en-US" dirty="0" smtClean="0"/>
              <a:t>Trump presidency – Executive orders, Islamophobia, antisemitism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3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IDEALS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Diversity Experiences &amp; Attitudes Longitudinal Study</a:t>
            </a:r>
          </a:p>
          <a:p>
            <a:r>
              <a:rPr lang="en-US" dirty="0" smtClean="0"/>
              <a:t>Interfaith Youth Core (IFYC)</a:t>
            </a:r>
          </a:p>
          <a:p>
            <a:r>
              <a:rPr lang="en-US" dirty="0" smtClean="0"/>
              <a:t>Religious &amp; spiritual – 39.0%</a:t>
            </a:r>
          </a:p>
          <a:p>
            <a:r>
              <a:rPr lang="en-US" dirty="0" smtClean="0"/>
              <a:t>Religious, not spiritual – 15.7%</a:t>
            </a:r>
          </a:p>
          <a:p>
            <a:r>
              <a:rPr lang="en-US" dirty="0" smtClean="0"/>
              <a:t>Spiritual, not religious – 22.5%</a:t>
            </a:r>
          </a:p>
          <a:p>
            <a:r>
              <a:rPr lang="en-US" dirty="0" smtClean="0"/>
              <a:t>Neither – 22.8%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05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Our Students Think?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contributions to society: Buddhists the most and Mormons the least</a:t>
            </a:r>
          </a:p>
          <a:p>
            <a:r>
              <a:rPr lang="en-US" dirty="0" smtClean="0"/>
              <a:t>Ethical: Buddhists highest and Atheists lowest</a:t>
            </a:r>
          </a:p>
          <a:p>
            <a:r>
              <a:rPr lang="en-US" dirty="0" smtClean="0"/>
              <a:t>Things in common with: Jews highest, Mormons lowest</a:t>
            </a:r>
          </a:p>
          <a:p>
            <a:r>
              <a:rPr lang="en-US" dirty="0" smtClean="0"/>
              <a:t>World can overcome problems if religions work together: 82.68%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876800"/>
            <a:ext cx="3257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40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May Want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Muslims – safe on campus but see media bias</a:t>
            </a:r>
          </a:p>
          <a:p>
            <a:r>
              <a:rPr lang="en-US" dirty="0" smtClean="0"/>
              <a:t>Antisemitism</a:t>
            </a:r>
          </a:p>
          <a:p>
            <a:r>
              <a:rPr lang="en-US" dirty="0" smtClean="0"/>
              <a:t>Suspicion – especially of evangelical Christians</a:t>
            </a:r>
          </a:p>
          <a:p>
            <a:r>
              <a:rPr lang="en-US" dirty="0" smtClean="0"/>
              <a:t>Pagan/Wiccan – not devil worship</a:t>
            </a:r>
          </a:p>
          <a:p>
            <a:r>
              <a:rPr lang="en-US" dirty="0" smtClean="0"/>
              <a:t>But, they’re a religious group…</a:t>
            </a:r>
          </a:p>
          <a:p>
            <a:r>
              <a:rPr lang="en-US" dirty="0" smtClean="0"/>
              <a:t>Don’t be afraid to ask</a:t>
            </a:r>
          </a:p>
          <a:p>
            <a:r>
              <a:rPr lang="en-US" dirty="0" smtClean="0"/>
              <a:t>Celebrate – don’t hide </a:t>
            </a:r>
          </a:p>
          <a:p>
            <a:r>
              <a:rPr lang="en-US" dirty="0" smtClean="0"/>
              <a:t>Just show you care – take an interest!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11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344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Religious and Spiritual Life at Penn State</vt:lpstr>
      <vt:lpstr>Center for Spiritual and Ethical Development (CSED)</vt:lpstr>
      <vt:lpstr>Is There Someone There I Can Talk To?</vt:lpstr>
      <vt:lpstr>How Do You Get Away With This?</vt:lpstr>
      <vt:lpstr>Does It Matter?</vt:lpstr>
      <vt:lpstr>Trends</vt:lpstr>
      <vt:lpstr>IDEALS Survey</vt:lpstr>
      <vt:lpstr>What Do Our Students Think?</vt:lpstr>
      <vt:lpstr>You May Want To Know</vt:lpstr>
      <vt:lpstr>Questions</vt:lpstr>
    </vt:vector>
  </TitlesOfParts>
  <Company>The Pennsylvania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Religious and Spiritual Life at Penn State</dc:title>
  <dc:creator>Robert H. Smith</dc:creator>
  <cp:lastModifiedBy>JEFFREY RAY SECHLER</cp:lastModifiedBy>
  <cp:revision>9</cp:revision>
  <dcterms:created xsi:type="dcterms:W3CDTF">2017-02-02T18:06:45Z</dcterms:created>
  <dcterms:modified xsi:type="dcterms:W3CDTF">2017-02-13T20:25:04Z</dcterms:modified>
</cp:coreProperties>
</file>